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9" r:id="rId4"/>
    <p:sldId id="262" r:id="rId5"/>
    <p:sldId id="257" r:id="rId6"/>
    <p:sldId id="263" r:id="rId7"/>
    <p:sldId id="260" r:id="rId8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11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0C24B-734E-4B48-A940-375CD588A6B7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84E63-CEF1-43FD-882B-1C5F9A11A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406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A1B09BB-049F-458F-91F9-47BE7584D737}" type="datetimeFigureOut">
              <a:rPr lang="en-US" smtClean="0"/>
              <a:t>8/21/2012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FDBF392-EB94-40BA-A30F-3DC11D847D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947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r>
              <a:rPr lang="en-US" baseline="0" dirty="0" smtClean="0"/>
              <a:t> and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BF392-EB94-40BA-A30F-3DC11D847DA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00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BF392-EB94-40BA-A30F-3DC11D847DA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76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7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5E7E-3288-432B-A4CF-E8F8CC37D7BF}" type="datetime1">
              <a:rPr lang="en-US" smtClean="0"/>
              <a:t>8/21/2012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2CB7-3352-4710-8FBD-64B3CB03E6E0}" type="datetime1">
              <a:rPr lang="en-US" smtClean="0"/>
              <a:t>8/21/2012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26A6-FB1D-4617-86C1-036E9BFA724F}" type="datetime1">
              <a:rPr lang="en-US" smtClean="0"/>
              <a:t>8/21/2012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69863" indent="-169863"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38A3-96DE-4B11-AFFD-67E9C925C979}" type="datetime1">
              <a:rPr lang="en-US" smtClean="0"/>
              <a:t>8/21/2012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02F8B-0158-40D3-B5BF-A7784490344C}" type="datetime1">
              <a:rPr lang="en-US" smtClean="0"/>
              <a:t>8/21/2012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2107" y="1845734"/>
            <a:ext cx="4901377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9715" y="1845735"/>
            <a:ext cx="5059993" cy="402335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27EA-B1CF-47A2-97FD-E4C8B77EF792}" type="datetime1">
              <a:rPr lang="en-US" smtClean="0"/>
              <a:t>8/21/2012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609" y="1846052"/>
            <a:ext cx="4754880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2107" y="2582334"/>
            <a:ext cx="4907382" cy="3286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20691" y="1846052"/>
            <a:ext cx="4933003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89715" y="2582334"/>
            <a:ext cx="5061994" cy="3286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3C86B-7D48-437F-9F9E-D9CE95D2B696}" type="datetime1">
              <a:rPr lang="en-US" smtClean="0"/>
              <a:t>8/21/2012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E3C4-8EEE-49EC-A429-1D259534D80C}" type="datetime1">
              <a:rPr lang="en-US" smtClean="0"/>
              <a:t>8/21/2012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DA7E-C7B6-49A1-BE0E-16417EA88AB1}" type="datetime1">
              <a:rPr lang="en-US" smtClean="0"/>
              <a:t>8/21/2012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649" y="731520"/>
            <a:ext cx="6679191" cy="52578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96893BE-D9AE-4367-8FFA-9BA44D149FED}" type="datetime1">
              <a:rPr lang="en-US" smtClean="0"/>
              <a:t>8/21/2012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536" y="5037512"/>
            <a:ext cx="10113645" cy="906088"/>
          </a:xfrm>
        </p:spPr>
        <p:txBody>
          <a:bodyPr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8537" y="5867399"/>
            <a:ext cx="10105332" cy="58743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2FE-9A3F-4F6D-8BFF-DBCC4F7A65EB}" type="datetime1">
              <a:rPr lang="en-US" smtClean="0"/>
              <a:t>8/21/2012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2107" y="1845734"/>
            <a:ext cx="10203573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00F8A1-C61C-43B4-ABB3-5D35C3565B59}" type="datetime1">
              <a:rPr lang="en-US" smtClean="0"/>
              <a:t>8/21/2012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FontTx/>
        <a:buBlip>
          <a:blip r:embed="rId13"/>
        </a:buBlip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Creating Presentation Content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First name Last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121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  <p:sndAc>
          <p:stSnd>
            <p:snd r:embed="rId3" name="push.wav"/>
          </p:stSnd>
        </p:sndAc>
      </p:transition>
    </mc:Choice>
    <mc:Fallback>
      <p:transition spd="slow">
        <p:fade/>
        <p:sndAc>
          <p:stSnd>
            <p:snd r:embed="rId3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Who is the audience?</a:t>
            </a:r>
          </a:p>
          <a:p>
            <a:r>
              <a:rPr lang="en-US" dirty="0"/>
              <a:t>What are their needs?</a:t>
            </a:r>
          </a:p>
          <a:p>
            <a:r>
              <a:rPr lang="en-US" dirty="0"/>
              <a:t>What are their expectations?</a:t>
            </a:r>
          </a:p>
          <a:p>
            <a:r>
              <a:rPr lang="en-US" dirty="0"/>
              <a:t>How much do they already know?</a:t>
            </a:r>
          </a:p>
          <a:p>
            <a:r>
              <a:rPr lang="en-US" dirty="0"/>
              <a:t>How can you help them understand?</a:t>
            </a:r>
          </a:p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650" y="1860382"/>
            <a:ext cx="5059363" cy="399448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the Audience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504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 the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Identify purpose</a:t>
            </a:r>
          </a:p>
          <a:p>
            <a:pPr lvl="0"/>
            <a:r>
              <a:rPr lang="en-US" dirty="0"/>
              <a:t>Research topic</a:t>
            </a:r>
          </a:p>
          <a:p>
            <a:pPr lvl="0"/>
            <a:r>
              <a:rPr lang="en-US" dirty="0"/>
              <a:t>Brainstorm</a:t>
            </a:r>
          </a:p>
          <a:p>
            <a:pPr lvl="0"/>
            <a:r>
              <a:rPr lang="en-US" dirty="0"/>
              <a:t>Create the storyboard</a:t>
            </a:r>
          </a:p>
          <a:p>
            <a:pPr lvl="1"/>
            <a:r>
              <a:rPr lang="en-US" dirty="0"/>
              <a:t>Title slide</a:t>
            </a:r>
          </a:p>
          <a:p>
            <a:pPr lvl="1"/>
            <a:r>
              <a:rPr lang="en-US" dirty="0"/>
              <a:t>Introduction</a:t>
            </a:r>
          </a:p>
          <a:p>
            <a:pPr lvl="1"/>
            <a:r>
              <a:rPr lang="en-US" dirty="0"/>
              <a:t>Key Points</a:t>
            </a:r>
          </a:p>
          <a:p>
            <a:pPr lvl="1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249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the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text concise</a:t>
            </a:r>
          </a:p>
          <a:p>
            <a:r>
              <a:rPr lang="en-US" dirty="0" smtClean="0"/>
              <a:t>Use consistent verb tense</a:t>
            </a:r>
          </a:p>
          <a:p>
            <a:pPr lvl="1"/>
            <a:r>
              <a:rPr lang="en-US" dirty="0" smtClean="0"/>
              <a:t>Eliminate excess adverbs and adjectives</a:t>
            </a:r>
          </a:p>
          <a:p>
            <a:pPr lvl="1"/>
            <a:r>
              <a:rPr lang="en-US" dirty="0" smtClean="0"/>
              <a:t>Use few prepositions</a:t>
            </a:r>
          </a:p>
          <a:p>
            <a:r>
              <a:rPr lang="en-US" dirty="0" smtClean="0"/>
              <a:t>Use strong active verbs</a:t>
            </a:r>
          </a:p>
          <a:p>
            <a:r>
              <a:rPr lang="en-US" dirty="0" smtClean="0"/>
              <a:t>Keep bullets parallel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 the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one key concept per slide</a:t>
            </a:r>
          </a:p>
          <a:p>
            <a:r>
              <a:rPr lang="en-US" dirty="0" smtClean="0"/>
              <a:t>Use the 7 X 7 guideline</a:t>
            </a:r>
          </a:p>
          <a:p>
            <a:pPr lvl="1"/>
            <a:r>
              <a:rPr lang="en-US" dirty="0" smtClean="0"/>
              <a:t>Limit slide to seven or fewer lines</a:t>
            </a:r>
          </a:p>
          <a:p>
            <a:pPr lvl="1"/>
            <a:r>
              <a:rPr lang="en-US" dirty="0" smtClean="0"/>
              <a:t>Limit lines to seven or fewer words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970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Additional Content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952500" y="1846263"/>
          <a:ext cx="1020286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0954"/>
                <a:gridCol w="3400954"/>
                <a:gridCol w="34009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Text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Illustrations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Miscellaneous</a:t>
                      </a:r>
                      <a:endParaRPr lang="en-US" sz="2400" dirty="0"/>
                    </a:p>
                  </a:txBody>
                  <a:tcPr marL="88721" marR="887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Text boxes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Pictures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Shapes</a:t>
                      </a:r>
                    </a:p>
                  </a:txBody>
                  <a:tcPr marL="88721" marR="887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Headers</a:t>
                      </a:r>
                      <a:r>
                        <a:rPr lang="en-US" sz="2400" baseline="0" dirty="0" smtClean="0"/>
                        <a:t> and Footers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Clip Art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Tables</a:t>
                      </a:r>
                      <a:endParaRPr lang="en-US" sz="2400" dirty="0"/>
                    </a:p>
                  </a:txBody>
                  <a:tcPr marL="88721" marR="887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WordArt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Photo</a:t>
                      </a:r>
                      <a:r>
                        <a:rPr lang="en-US" sz="2400" baseline="0" dirty="0" smtClean="0"/>
                        <a:t> Albums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Hyperlinks</a:t>
                      </a:r>
                      <a:endParaRPr lang="en-US" sz="2400" dirty="0"/>
                    </a:p>
                  </a:txBody>
                  <a:tcPr marL="88721" marR="887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Date and Time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SmartArt Diagrams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Video</a:t>
                      </a:r>
                      <a:r>
                        <a:rPr lang="en-US" sz="2400" baseline="0" dirty="0" smtClean="0"/>
                        <a:t> Clips</a:t>
                      </a:r>
                      <a:endParaRPr lang="en-US" sz="2400" dirty="0"/>
                    </a:p>
                  </a:txBody>
                  <a:tcPr marL="88721" marR="887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Numbers</a:t>
                      </a:r>
                      <a:r>
                        <a:rPr lang="en-US" sz="2400" baseline="0" dirty="0" smtClean="0"/>
                        <a:t> and Symbols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Charts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Audio Clips</a:t>
                      </a:r>
                      <a:endParaRPr lang="en-US" sz="2400" dirty="0"/>
                    </a:p>
                  </a:txBody>
                  <a:tcPr marL="88721" marR="88721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360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b="1" i="1" dirty="0"/>
              <a:t>The key to an effective presentation is planning ahead!</a:t>
            </a:r>
          </a:p>
          <a:p>
            <a:pPr algn="ctr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386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*9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ustom 33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191</TotalTime>
  <Words>183</Words>
  <Application>Microsoft Office PowerPoint</Application>
  <PresentationFormat>Widescreen</PresentationFormat>
  <Paragraphs>64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Retrospect</vt:lpstr>
      <vt:lpstr>Creating Presentation Content</vt:lpstr>
      <vt:lpstr>Define the Audience</vt:lpstr>
      <vt:lpstr>Develop the Content</vt:lpstr>
      <vt:lpstr>Edit the Content</vt:lpstr>
      <vt:lpstr>Simplify the Content</vt:lpstr>
      <vt:lpstr>Determine Additional Content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</dc:creator>
  <cp:lastModifiedBy>Amy</cp:lastModifiedBy>
  <cp:revision>15</cp:revision>
  <dcterms:created xsi:type="dcterms:W3CDTF">2012-08-21T20:37:22Z</dcterms:created>
  <dcterms:modified xsi:type="dcterms:W3CDTF">2012-08-22T01:33:56Z</dcterms:modified>
</cp:coreProperties>
</file>